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95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3BEF1C-7B50-5DB7-F9BD-6EF3C33AB5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CB79831-19A8-7299-BCC8-8E23D8D193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7A9C504-EED5-75EE-E61C-D7551C7DF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A8F75D4-DA48-500A-668D-AFDDC6EBF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B4FC190-41F0-8E49-A958-8BB967F15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002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07536D0-D256-DE0C-4651-0223D982B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F3CE962-696A-A28B-AFB7-5891B3F548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9073B57-3A70-350E-7306-A5AA0B8A4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B6D8C6-322A-DBA2-7955-894A907C9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A710B8D-0425-7ED9-C5CA-3BB7406A1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9329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6AD75BD-C3C8-CC4E-2DC2-CBB3467F27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DCF0588-0E0C-CAB4-FAFA-602A33337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5332D82-E959-BE8C-6854-3D2DA331C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57C0F1B-E182-7EED-02A4-521FDB8D2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B1AC8F3-315C-DFED-BAA0-2EC600FB5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88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916B99-C012-41C8-DE70-AB460E3C6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18BC4B2-A3C5-EC58-2DA1-8532C2A20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6D1230F-E32E-B356-FB59-2ACB3D3A2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73838C-E301-7555-A3A0-FF0C466B4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7170AA9-F640-4516-1E1E-8F15192D2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55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D1059B-05D0-E9FF-8A65-DA315FB15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58C8776-5E4B-6A6C-6FC0-0B74EF3FC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C71E85E-CAFF-E0AC-7476-11380EBF7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441F3FD-38C4-75D2-3320-5E70A897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895D1A-9AAF-EDD3-EA3B-DDA53E84A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959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CC4365B-726C-4920-97A5-6138909CC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80DFDF4-B263-C3C3-1E57-2A65DB19B9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5780D60-89C6-5CB6-F3AF-583F71A3BD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3D2EC34-758A-8D58-3DAE-589F14B6A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2025-05-23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0D4DFD1-4FF2-CD2E-4EE5-29A707DDD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01C7BE5-6A2B-D383-7D09-63B8BA3EC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571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7A7E0C-7087-4DB9-221A-C95F5C565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D3B404A-96F0-0363-B001-30544D484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45FC17A-BCAF-8089-2377-ED7309CBD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0D1F4F22-97F9-060D-3766-31186AA36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0227030-19F3-D63C-15FB-3347FF113D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6F7C728-AC0B-4326-9BE2-CB9E51BAD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2025-05-23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7EEF6C9-9FB5-BF01-FB10-137E19033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23702B3C-C847-FB59-8F87-14BFAD2E8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5722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431756D-2307-1AAD-7FB4-F286A13FA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A51A2CB-7D46-80A3-0A07-F4E21F2EF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2025-05-23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6C72673-E181-9B34-165D-7B2FFAA7B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3D74CF1-4350-FB94-4003-9AA064659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13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A5756CC-8A05-4DE6-C429-5AE9D243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2025-05-23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41721B7-2A81-9A1F-E3C3-F283C2364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6742459-CA8A-B8C4-365A-956850DD3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9055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F60AD1E-BC24-6C38-343E-C994A7F8D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72BC10F-FEC9-CDFE-AAA4-5633BB09B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C4540B8-660B-A704-93FB-AE23D09227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D4E095D-4A8A-3E89-6091-152D4D094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2025-05-23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CB0B6D5-79A1-FEDC-E945-BEB1E6C0C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8A74DAD-15D5-0076-140A-2C6285035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410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AEB71B-7BB3-98B4-07C9-C835893E6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505BE09D-28ED-F020-F9AB-362227276C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30EDFA5-12DB-2A3F-408E-2B4A7AFAB5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4D96BA2-1DCA-37FD-4AD8-0DFD25E03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95B7F-23A7-437E-A359-AE5E72B3CDB2}" type="datetimeFigureOut">
              <a:rPr lang="ko-KR" altLang="en-US" smtClean="0"/>
              <a:t>2025-05-23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C4CD20-893D-B141-B7F4-B9BB2B2E9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A5397B7-CEF4-AA28-1F46-15A351256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435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12132F8-6BDD-8B9A-94A3-A4D3EC38D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2BE4061-15BD-8101-9258-29CE8B8BE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9DA1EC0-293D-6C9A-55D0-CB9B164F9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C95B7F-23A7-437E-A359-AE5E72B3CDB2}" type="datetimeFigureOut">
              <a:rPr lang="ko-KR" altLang="en-US" smtClean="0"/>
              <a:t>2025-05-23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15785B-6188-81CA-A84E-72A9FF208F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88AC90C-5915-A04C-702E-C849A765D0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9D228A-2ADF-42CC-B342-F45AED9619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892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, 스크린샷, 그래픽 디자인, 디자인이(가) 표시된 사진&#10;&#10;AI가 생성한 콘텐츠는 부정확할 수 있습니다.">
            <a:extLst>
              <a:ext uri="{FF2B5EF4-FFF2-40B4-BE49-F238E27FC236}">
                <a16:creationId xmlns:a16="http://schemas.microsoft.com/office/drawing/2014/main" id="{82677A7C-CAF5-9FA9-DBCC-49144036AE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16"/>
            <a:ext cx="12192000" cy="686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45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김 다인</dc:creator>
  <cp:lastModifiedBy>김 다인</cp:lastModifiedBy>
  <cp:revision>3</cp:revision>
  <dcterms:created xsi:type="dcterms:W3CDTF">2025-05-23T06:38:38Z</dcterms:created>
  <dcterms:modified xsi:type="dcterms:W3CDTF">2025-05-23T07:10:14Z</dcterms:modified>
</cp:coreProperties>
</file>